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69"/>
  </p:notesMasterIdLst>
  <p:sldIdLst>
    <p:sldId id="256" r:id="rId2"/>
    <p:sldId id="257" r:id="rId3"/>
    <p:sldId id="259" r:id="rId4"/>
    <p:sldId id="286" r:id="rId5"/>
    <p:sldId id="261" r:id="rId6"/>
    <p:sldId id="262" r:id="rId7"/>
    <p:sldId id="263" r:id="rId8"/>
    <p:sldId id="265" r:id="rId9"/>
    <p:sldId id="258" r:id="rId10"/>
    <p:sldId id="267" r:id="rId11"/>
    <p:sldId id="266" r:id="rId12"/>
    <p:sldId id="264" r:id="rId13"/>
    <p:sldId id="275" r:id="rId14"/>
    <p:sldId id="302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79" r:id="rId25"/>
    <p:sldId id="285" r:id="rId26"/>
    <p:sldId id="280" r:id="rId27"/>
    <p:sldId id="282" r:id="rId28"/>
    <p:sldId id="338" r:id="rId29"/>
    <p:sldId id="284" r:id="rId30"/>
    <p:sldId id="287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6" r:id="rId42"/>
    <p:sldId id="313" r:id="rId43"/>
    <p:sldId id="314" r:id="rId44"/>
    <p:sldId id="315" r:id="rId45"/>
    <p:sldId id="318" r:id="rId46"/>
    <p:sldId id="317" r:id="rId47"/>
    <p:sldId id="319" r:id="rId48"/>
    <p:sldId id="321" r:id="rId49"/>
    <p:sldId id="320" r:id="rId50"/>
    <p:sldId id="329" r:id="rId51"/>
    <p:sldId id="330" r:id="rId52"/>
    <p:sldId id="323" r:id="rId53"/>
    <p:sldId id="322" r:id="rId54"/>
    <p:sldId id="337" r:id="rId55"/>
    <p:sldId id="324" r:id="rId56"/>
    <p:sldId id="325" r:id="rId57"/>
    <p:sldId id="333" r:id="rId58"/>
    <p:sldId id="326" r:id="rId59"/>
    <p:sldId id="328" r:id="rId60"/>
    <p:sldId id="331" r:id="rId61"/>
    <p:sldId id="327" r:id="rId62"/>
    <p:sldId id="332" r:id="rId63"/>
    <p:sldId id="334" r:id="rId64"/>
    <p:sldId id="336" r:id="rId65"/>
    <p:sldId id="335" r:id="rId66"/>
    <p:sldId id="341" r:id="rId67"/>
    <p:sldId id="342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-78" y="-5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EB9CD-D17C-46CB-A5CD-E783B82A8D58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67555-6E42-41C7-A364-50978054C5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301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7555-6E42-41C7-A364-50978054C54A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864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7555-6E42-41C7-A364-50978054C54A}" type="slidenum">
              <a:rPr lang="sk-SK" smtClean="0"/>
              <a:pPr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483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67555-6E42-41C7-A364-50978054C54A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711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0" baseline="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ectangle 10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9762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907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771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05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473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142059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058664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117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407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676454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461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62393"/>
            <a:ext cx="9692640" cy="1428929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5DF488CD-E243-49D6-96F1-93AB9A5329AD}" type="datetimeFigureOut">
              <a:rPr lang="sk-SK" smtClean="0"/>
              <a:pPr/>
              <a:t>23. 3. 2018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8A8578F3-2613-4AEC-A7D9-C0562C36CC2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036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4C0A9D1-9C19-4550-8557-3FE85C04AD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/>
              <a:t>Osobnosti EU</a:t>
            </a:r>
          </a:p>
        </p:txBody>
      </p:sp>
    </p:spTree>
    <p:extLst>
      <p:ext uri="{BB962C8B-B14F-4D97-AF65-F5344CB8AC3E}">
        <p14:creationId xmlns:p14="http://schemas.microsoft.com/office/powerpoint/2010/main" val="3257903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753A6DED-BEFB-45CC-9892-BD30343765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4D30A79-D740-4E5B-A77C-F5F1276F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LIONEL MESSI</a:t>
            </a:r>
          </a:p>
        </p:txBody>
      </p:sp>
    </p:spTree>
    <p:extLst>
      <p:ext uri="{BB962C8B-B14F-4D97-AF65-F5344CB8AC3E}">
        <p14:creationId xmlns:p14="http://schemas.microsoft.com/office/powerpoint/2010/main" val="2919873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muž, osoba, fotografia, kravata&#10;&#10;Popis vygenerovaný s veľmi vysokou spoľahlivosťou">
            <a:extLst>
              <a:ext uri="{FF2B5EF4-FFF2-40B4-BE49-F238E27FC236}">
                <a16:creationId xmlns="" xmlns:a16="http://schemas.microsoft.com/office/drawing/2014/main" id="{23BCF319-396E-486D-BDC6-962E70C1D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2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FD7D473-BC42-424C-9914-7F96528F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WILHEM R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sk-SK" dirty="0"/>
              <a:t>ENTGEN</a:t>
            </a:r>
          </a:p>
        </p:txBody>
      </p:sp>
    </p:spTree>
    <p:extLst>
      <p:ext uri="{BB962C8B-B14F-4D97-AF65-F5344CB8AC3E}">
        <p14:creationId xmlns:p14="http://schemas.microsoft.com/office/powerpoint/2010/main" val="1724311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3595528C-AC2C-4092-8C5D-93F8399B6A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50" b="61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DF8C843-0A42-4624-AFB9-DA5F16D4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MILAN RASTISLAV ŠTEFÁNIK</a:t>
            </a:r>
          </a:p>
        </p:txBody>
      </p:sp>
    </p:spTree>
    <p:extLst>
      <p:ext uri="{BB962C8B-B14F-4D97-AF65-F5344CB8AC3E}">
        <p14:creationId xmlns:p14="http://schemas.microsoft.com/office/powerpoint/2010/main" val="75708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Súvisiaci obrázok">
            <a:extLst>
              <a:ext uri="{FF2B5EF4-FFF2-40B4-BE49-F238E27FC236}">
                <a16:creationId xmlns="" xmlns:a16="http://schemas.microsoft.com/office/drawing/2014/main" id="{4D1110FA-2E2A-4823-8ACD-5587145BF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ED8A4A7-F79C-4901-A823-D49E1F31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HANNE JACOBSEN</a:t>
            </a:r>
          </a:p>
        </p:txBody>
      </p:sp>
    </p:spTree>
    <p:extLst>
      <p:ext uri="{BB962C8B-B14F-4D97-AF65-F5344CB8AC3E}">
        <p14:creationId xmlns:p14="http://schemas.microsoft.com/office/powerpoint/2010/main" val="26753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7DCCBD6F-C258-43E2-B230-2895B003B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ACE7A9E-DA4B-46FE-A561-7E7BB0B2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TOM BECK</a:t>
            </a:r>
          </a:p>
        </p:txBody>
      </p:sp>
    </p:spTree>
    <p:extLst>
      <p:ext uri="{BB962C8B-B14F-4D97-AF65-F5344CB8AC3E}">
        <p14:creationId xmlns:p14="http://schemas.microsoft.com/office/powerpoint/2010/main" val="11371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DBD08192-CE17-42B7-9707-47270DB52D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98FCE08-106B-4365-AF0C-FB03E3D7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550428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A1B5A5AB-4E66-4EB7-8494-30DCA8A63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ACFF3A3-4F4A-4465-AD12-65A78357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PETER SAGAN</a:t>
            </a:r>
          </a:p>
        </p:txBody>
      </p:sp>
    </p:spTree>
    <p:extLst>
      <p:ext uri="{BB962C8B-B14F-4D97-AF65-F5344CB8AC3E}">
        <p14:creationId xmlns:p14="http://schemas.microsoft.com/office/powerpoint/2010/main" val="1995986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3CBCAD0B-AE41-4EC3-806B-B71F6B65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96BC15-922F-40BA-9B61-3BD4F301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2474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ýsledok vyhľadávania obrázkov pre dopyt SCHLIEMANN">
            <a:extLst>
              <a:ext uri="{FF2B5EF4-FFF2-40B4-BE49-F238E27FC236}">
                <a16:creationId xmlns="" xmlns:a16="http://schemas.microsoft.com/office/drawing/2014/main" id="{CCBD5C5D-4940-4821-AEC1-B2C51A5BA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075A675-6F1A-48E0-80BA-78FFF412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HEINRICH SCHLIMANN</a:t>
            </a:r>
          </a:p>
        </p:txBody>
      </p:sp>
    </p:spTree>
    <p:extLst>
      <p:ext uri="{BB962C8B-B14F-4D97-AF65-F5344CB8AC3E}">
        <p14:creationId xmlns:p14="http://schemas.microsoft.com/office/powerpoint/2010/main" val="10676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Výsledok vyhľadávania obrázkov pre dopyt otto von bismarck">
            <a:extLst>
              <a:ext uri="{FF2B5EF4-FFF2-40B4-BE49-F238E27FC236}">
                <a16:creationId xmlns="" xmlns:a16="http://schemas.microsoft.com/office/drawing/2014/main" id="{42E86E1C-4E05-492B-A14E-3AB34B419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A14327F-C743-40CA-884D-3CA4062E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6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OTTO VON BISMARCK</a:t>
            </a:r>
          </a:p>
        </p:txBody>
      </p:sp>
    </p:spTree>
    <p:extLst>
      <p:ext uri="{BB962C8B-B14F-4D97-AF65-F5344CB8AC3E}">
        <p14:creationId xmlns:p14="http://schemas.microsoft.com/office/powerpoint/2010/main" val="568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624E067F-592A-4464-AD72-A1530A10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C445A39-97E1-43DE-AA47-14FBB230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JOZEF MURGAŠ</a:t>
            </a:r>
          </a:p>
        </p:txBody>
      </p:sp>
    </p:spTree>
    <p:extLst>
      <p:ext uri="{BB962C8B-B14F-4D97-AF65-F5344CB8AC3E}">
        <p14:creationId xmlns:p14="http://schemas.microsoft.com/office/powerpoint/2010/main" val="102217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ýsledok vyhľadávania obrázkov pre dopyt ZDENO CHARA">
            <a:extLst>
              <a:ext uri="{FF2B5EF4-FFF2-40B4-BE49-F238E27FC236}">
                <a16:creationId xmlns="" xmlns:a16="http://schemas.microsoft.com/office/drawing/2014/main" id="{2844A87F-086F-4720-9D73-ADBD4F61C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2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860F44F-8491-4C3D-95F8-14CDDB2E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59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ZDENO CHARA</a:t>
            </a:r>
          </a:p>
        </p:txBody>
      </p:sp>
    </p:spTree>
    <p:extLst>
      <p:ext uri="{BB962C8B-B14F-4D97-AF65-F5344CB8AC3E}">
        <p14:creationId xmlns:p14="http://schemas.microsoft.com/office/powerpoint/2010/main" val="479775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ýsledok vyhľadávania obrázkov pre dopyt JAVIER BARDEM">
            <a:extLst>
              <a:ext uri="{FF2B5EF4-FFF2-40B4-BE49-F238E27FC236}">
                <a16:creationId xmlns="" xmlns:a16="http://schemas.microsoft.com/office/drawing/2014/main" id="{4230C395-568E-4DF9-8B99-C96FC6549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5A963A-FEC5-49D2-9EAC-C39D0A33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JAVIER BARDEN</a:t>
            </a:r>
          </a:p>
        </p:txBody>
      </p:sp>
    </p:spTree>
    <p:extLst>
      <p:ext uri="{BB962C8B-B14F-4D97-AF65-F5344CB8AC3E}">
        <p14:creationId xmlns:p14="http://schemas.microsoft.com/office/powerpoint/2010/main" val="1740985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Výsledok vyhľadávania obrázkov pre dopyt VASCO DE GAMA">
            <a:extLst>
              <a:ext uri="{FF2B5EF4-FFF2-40B4-BE49-F238E27FC236}">
                <a16:creationId xmlns="" xmlns:a16="http://schemas.microsoft.com/office/drawing/2014/main" id="{6EC8A504-218A-4BBF-9375-9D783B93E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6E9892C-28C9-4D7B-AB64-3012DAA9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VASCO DA GAMA</a:t>
            </a:r>
          </a:p>
        </p:txBody>
      </p:sp>
    </p:spTree>
    <p:extLst>
      <p:ext uri="{BB962C8B-B14F-4D97-AF65-F5344CB8AC3E}">
        <p14:creationId xmlns:p14="http://schemas.microsoft.com/office/powerpoint/2010/main" val="3195779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B6340B78-B063-402B-9508-DF4E94EE30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" b="237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F1F11ED-8823-4AA4-A43C-1784F8C1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BRATIA GRIMMOVCI</a:t>
            </a:r>
          </a:p>
        </p:txBody>
      </p:sp>
    </p:spTree>
    <p:extLst>
      <p:ext uri="{BB962C8B-B14F-4D97-AF65-F5344CB8AC3E}">
        <p14:creationId xmlns:p14="http://schemas.microsoft.com/office/powerpoint/2010/main" val="2491197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FDC27234-CF01-4C38-9110-0429A23A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6ECC457-6DC6-43CF-B4C0-6A3545FA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PABLO PICASSO</a:t>
            </a:r>
          </a:p>
        </p:txBody>
      </p:sp>
    </p:spTree>
    <p:extLst>
      <p:ext uri="{BB962C8B-B14F-4D97-AF65-F5344CB8AC3E}">
        <p14:creationId xmlns:p14="http://schemas.microsoft.com/office/powerpoint/2010/main" val="239334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14B340F6-0121-49C1-AFF1-9DDAEB26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23" b="1"/>
          <a:stretch/>
        </p:blipFill>
        <p:spPr>
          <a:xfrm>
            <a:off x="20" y="-2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000725E-E29E-476C-A33A-F09C8FCA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59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BUD SPENCER</a:t>
            </a:r>
          </a:p>
        </p:txBody>
      </p:sp>
    </p:spTree>
    <p:extLst>
      <p:ext uri="{BB962C8B-B14F-4D97-AF65-F5344CB8AC3E}">
        <p14:creationId xmlns:p14="http://schemas.microsoft.com/office/powerpoint/2010/main" val="707060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Obrázok, na ktorom je vnútri, osoba, stena, muž&#10;&#10;Popis vygenerovaný s veľmi vysokou spoľahlivosťou">
            <a:extLst>
              <a:ext uri="{FF2B5EF4-FFF2-40B4-BE49-F238E27FC236}">
                <a16:creationId xmlns="" xmlns:a16="http://schemas.microsoft.com/office/drawing/2014/main" id="{24BC86D0-AA70-42A4-85C8-8D0406687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A157923-B69A-4CC2-A57C-25816D97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WILLIAM SHAKESPEARE</a:t>
            </a:r>
          </a:p>
        </p:txBody>
      </p:sp>
    </p:spTree>
    <p:extLst>
      <p:ext uri="{BB962C8B-B14F-4D97-AF65-F5344CB8AC3E}">
        <p14:creationId xmlns:p14="http://schemas.microsoft.com/office/powerpoint/2010/main" val="3437845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AADB75F7-AB78-4CAA-9553-67F8C3F37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1" r="61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795A90F-AA75-4EB3-8616-1489ADB4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JO NESBO</a:t>
            </a:r>
          </a:p>
        </p:txBody>
      </p:sp>
    </p:spTree>
    <p:extLst>
      <p:ext uri="{BB962C8B-B14F-4D97-AF65-F5344CB8AC3E}">
        <p14:creationId xmlns:p14="http://schemas.microsoft.com/office/powerpoint/2010/main" val="295940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130BCE9D-1624-48E4-A223-A70B37E2D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0" b="66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E6429D2-00D9-42D4-9C59-8E7563D7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151004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ok 12">
            <a:extLst>
              <a:ext uri="{FF2B5EF4-FFF2-40B4-BE49-F238E27FC236}">
                <a16:creationId xmlns="" xmlns:a16="http://schemas.microsoft.com/office/drawing/2014/main" id="{9BD620BA-D68D-4F3C-BE74-7E2BB524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AutoShape 2" descr="Výsledok vyhľadávania obrázkov pre dopyt ALIGHIERI">
            <a:extLst>
              <a:ext uri="{FF2B5EF4-FFF2-40B4-BE49-F238E27FC236}">
                <a16:creationId xmlns="" xmlns:a16="http://schemas.microsoft.com/office/drawing/2014/main" id="{2B73EB1A-6B81-4B32-8EFD-293E4668FD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9CF51DC-CDEA-4D93-97D1-3B288740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DANTE ALIGHIERI</a:t>
            </a:r>
          </a:p>
        </p:txBody>
      </p:sp>
    </p:spTree>
    <p:extLst>
      <p:ext uri="{BB962C8B-B14F-4D97-AF65-F5344CB8AC3E}">
        <p14:creationId xmlns:p14="http://schemas.microsoft.com/office/powerpoint/2010/main" val="1068514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26A9A072-6C2B-4274-AEC9-143527A1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0E035C7-F42A-4D49-8D40-D7D467C2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ĽUDOVÍT ŠTÚR</a:t>
            </a:r>
          </a:p>
        </p:txBody>
      </p:sp>
    </p:spTree>
    <p:extLst>
      <p:ext uri="{BB962C8B-B14F-4D97-AF65-F5344CB8AC3E}">
        <p14:creationId xmlns:p14="http://schemas.microsoft.com/office/powerpoint/2010/main" val="55538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ok 11">
            <a:extLst>
              <a:ext uri="{FF2B5EF4-FFF2-40B4-BE49-F238E27FC236}">
                <a16:creationId xmlns="" xmlns:a16="http://schemas.microsoft.com/office/drawing/2014/main" id="{3D226732-CB80-4136-B202-CF5FB7F8E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DAF6807-F5EA-41EE-81C7-FE0D0715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DANY BOON</a:t>
            </a:r>
          </a:p>
        </p:txBody>
      </p:sp>
    </p:spTree>
    <p:extLst>
      <p:ext uri="{BB962C8B-B14F-4D97-AF65-F5344CB8AC3E}">
        <p14:creationId xmlns:p14="http://schemas.microsoft.com/office/powerpoint/2010/main" val="2060288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F8B54EC6-2956-491A-92F9-97CEB58FE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0460CE8-F80E-4438-97AE-466EC979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ZEDD</a:t>
            </a:r>
          </a:p>
        </p:txBody>
      </p:sp>
    </p:spTree>
    <p:extLst>
      <p:ext uri="{BB962C8B-B14F-4D97-AF65-F5344CB8AC3E}">
        <p14:creationId xmlns:p14="http://schemas.microsoft.com/office/powerpoint/2010/main" val="337832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AAFE6B24-DC61-4807-B124-54C430E2A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FDB8459-D253-4533-8140-41F499A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SALVADOR DALI</a:t>
            </a:r>
          </a:p>
        </p:txBody>
      </p:sp>
    </p:spTree>
    <p:extLst>
      <p:ext uri="{BB962C8B-B14F-4D97-AF65-F5344CB8AC3E}">
        <p14:creationId xmlns:p14="http://schemas.microsoft.com/office/powerpoint/2010/main" val="402995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1C2EBF9B-0994-4081-B1D4-B72C65BB8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2CFEA0F-1980-4700-8ADC-AC4D7C68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VÁCLAV HAVEL</a:t>
            </a:r>
          </a:p>
        </p:txBody>
      </p:sp>
    </p:spTree>
    <p:extLst>
      <p:ext uri="{BB962C8B-B14F-4D97-AF65-F5344CB8AC3E}">
        <p14:creationId xmlns:p14="http://schemas.microsoft.com/office/powerpoint/2010/main" val="210551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32EB819-045C-4EC4-BC08-D06C7E7409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730FFED-79AE-44FB-8981-C1E7F1C0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ANDREJ PAULÍNY</a:t>
            </a:r>
          </a:p>
        </p:txBody>
      </p:sp>
    </p:spTree>
    <p:extLst>
      <p:ext uri="{BB962C8B-B14F-4D97-AF65-F5344CB8AC3E}">
        <p14:creationId xmlns:p14="http://schemas.microsoft.com/office/powerpoint/2010/main" val="131929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C7F80AF1-C4FA-4D56-B4FA-DB12F5BF7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DDAA77C-D733-4C7F-B81D-2EB42AF1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ALEXANDER GRAHAM BELL</a:t>
            </a:r>
          </a:p>
        </p:txBody>
      </p:sp>
    </p:spTree>
    <p:extLst>
      <p:ext uri="{BB962C8B-B14F-4D97-AF65-F5344CB8AC3E}">
        <p14:creationId xmlns:p14="http://schemas.microsoft.com/office/powerpoint/2010/main" val="419040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91C73B15-0389-4312-8F42-25D9D7AA0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16D8CB1-3354-4096-936F-F1BFED37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HANS ZIMMER</a:t>
            </a:r>
          </a:p>
        </p:txBody>
      </p:sp>
    </p:spTree>
    <p:extLst>
      <p:ext uri="{BB962C8B-B14F-4D97-AF65-F5344CB8AC3E}">
        <p14:creationId xmlns:p14="http://schemas.microsoft.com/office/powerpoint/2010/main" val="1330126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58D1ACA4-E742-4B94-9181-1BEA59720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972EECF-CFA2-4C6A-881B-8BD6069E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HANS CHRISTIAN ANDERSEN</a:t>
            </a:r>
          </a:p>
        </p:txBody>
      </p:sp>
    </p:spTree>
    <p:extLst>
      <p:ext uri="{BB962C8B-B14F-4D97-AF65-F5344CB8AC3E}">
        <p14:creationId xmlns:p14="http://schemas.microsoft.com/office/powerpoint/2010/main" val="3010211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CAB5BCBA-0DFE-4847-90A3-B8AF50488B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DF2B201-2871-4E67-86C3-C58A6A4D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GALILEO GALILEI</a:t>
            </a:r>
          </a:p>
        </p:txBody>
      </p:sp>
    </p:spTree>
    <p:extLst>
      <p:ext uri="{BB962C8B-B14F-4D97-AF65-F5344CB8AC3E}">
        <p14:creationId xmlns:p14="http://schemas.microsoft.com/office/powerpoint/2010/main" val="3524131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B1D5AC33-28A0-44C1-822C-FC7270549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20" b="122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875C123-3505-47B1-85B4-1FE0D132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ALEXANDER FLEMING</a:t>
            </a:r>
          </a:p>
        </p:txBody>
      </p:sp>
    </p:spTree>
    <p:extLst>
      <p:ext uri="{BB962C8B-B14F-4D97-AF65-F5344CB8AC3E}">
        <p14:creationId xmlns:p14="http://schemas.microsoft.com/office/powerpoint/2010/main" val="53348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E10AA9D-2824-4F0D-99DB-34BB12D79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8072D91-1AFF-4F5F-B240-A4E644DD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TOBIAS MORETTI</a:t>
            </a:r>
          </a:p>
        </p:txBody>
      </p:sp>
    </p:spTree>
    <p:extLst>
      <p:ext uri="{BB962C8B-B14F-4D97-AF65-F5344CB8AC3E}">
        <p14:creationId xmlns:p14="http://schemas.microsoft.com/office/powerpoint/2010/main" val="3911990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2DEB8998-00C2-48CF-9B5B-5DE4BD98A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01E1D7-785E-407F-B065-BAF6A52D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ROBERT SCHUMANN</a:t>
            </a:r>
          </a:p>
        </p:txBody>
      </p:sp>
    </p:spTree>
    <p:extLst>
      <p:ext uri="{BB962C8B-B14F-4D97-AF65-F5344CB8AC3E}">
        <p14:creationId xmlns:p14="http://schemas.microsoft.com/office/powerpoint/2010/main" val="26198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C57ECD7-D54C-43CA-AB09-BD1AE13B8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B116D65-9397-49BD-B115-E47D8BA2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DOMINIKA CIBULKOVÁ</a:t>
            </a:r>
          </a:p>
        </p:txBody>
      </p:sp>
    </p:spTree>
    <p:extLst>
      <p:ext uri="{BB962C8B-B14F-4D97-AF65-F5344CB8AC3E}">
        <p14:creationId xmlns:p14="http://schemas.microsoft.com/office/powerpoint/2010/main" val="1382900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8D23638B-3134-4743-99C1-8FCA4CBB0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E7890A-10A9-4D90-82AB-D618342D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ŠTEFAN BANIČ</a:t>
            </a:r>
          </a:p>
        </p:txBody>
      </p:sp>
    </p:spTree>
    <p:extLst>
      <p:ext uri="{BB962C8B-B14F-4D97-AF65-F5344CB8AC3E}">
        <p14:creationId xmlns:p14="http://schemas.microsoft.com/office/powerpoint/2010/main" val="1150586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5D5D2C9C-239C-492D-8AA8-7A5911163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74E3543-D5C0-4953-8DB6-C915D747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SEBASTIAN VETTEL</a:t>
            </a:r>
          </a:p>
        </p:txBody>
      </p:sp>
    </p:spTree>
    <p:extLst>
      <p:ext uri="{BB962C8B-B14F-4D97-AF65-F5344CB8AC3E}">
        <p14:creationId xmlns:p14="http://schemas.microsoft.com/office/powerpoint/2010/main" val="336876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C3C657ED-D486-4BDC-9E7B-BBF7477AC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30EDDDE-E6B4-4E79-9BAE-B973466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ENRIQUE IGLESIAS</a:t>
            </a:r>
          </a:p>
        </p:txBody>
      </p:sp>
    </p:spTree>
    <p:extLst>
      <p:ext uri="{BB962C8B-B14F-4D97-AF65-F5344CB8AC3E}">
        <p14:creationId xmlns:p14="http://schemas.microsoft.com/office/powerpoint/2010/main" val="2713178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1D4E481F-27CD-46F4-984F-B7E4F1AA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3DB4A1B-6159-4E99-BDC1-5D1378A4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TERENCE HILL</a:t>
            </a:r>
          </a:p>
        </p:txBody>
      </p:sp>
    </p:spTree>
    <p:extLst>
      <p:ext uri="{BB962C8B-B14F-4D97-AF65-F5344CB8AC3E}">
        <p14:creationId xmlns:p14="http://schemas.microsoft.com/office/powerpoint/2010/main" val="100019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CEAE0DD-EC19-4E8F-8F6A-AD8FF274D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49D4D91-E589-463C-853F-F881E43B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MATEJ TÓTH</a:t>
            </a:r>
          </a:p>
        </p:txBody>
      </p:sp>
    </p:spTree>
    <p:extLst>
      <p:ext uri="{BB962C8B-B14F-4D97-AF65-F5344CB8AC3E}">
        <p14:creationId xmlns:p14="http://schemas.microsoft.com/office/powerpoint/2010/main" val="3578096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F9B23E27-0AD7-4E2C-993B-49128077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AFD10CA-EE50-4DDA-92E6-3FB6FE54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STEPHEN HAWKING</a:t>
            </a:r>
          </a:p>
        </p:txBody>
      </p:sp>
    </p:spTree>
    <p:extLst>
      <p:ext uri="{BB962C8B-B14F-4D97-AF65-F5344CB8AC3E}">
        <p14:creationId xmlns:p14="http://schemas.microsoft.com/office/powerpoint/2010/main" val="49800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8967D794-EB1A-4265-9FF6-A3601E950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17E0593-969D-4B7D-AFC2-A01B5A74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LOUIS BRAILLE</a:t>
            </a:r>
          </a:p>
        </p:txBody>
      </p:sp>
    </p:spTree>
    <p:extLst>
      <p:ext uri="{BB962C8B-B14F-4D97-AF65-F5344CB8AC3E}">
        <p14:creationId xmlns:p14="http://schemas.microsoft.com/office/powerpoint/2010/main" val="3930439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8B36CBB3-8F2B-4A44-994F-29B52F815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0305DC-6CCC-4B1C-A6C2-37625475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JEAN RENO</a:t>
            </a:r>
          </a:p>
        </p:txBody>
      </p:sp>
    </p:spTree>
    <p:extLst>
      <p:ext uri="{BB962C8B-B14F-4D97-AF65-F5344CB8AC3E}">
        <p14:creationId xmlns:p14="http://schemas.microsoft.com/office/powerpoint/2010/main" val="1091390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496FA30-F505-4CF6-B694-416E6AB56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5F60593-0FA2-4EDB-9346-C6EB9A8B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LUDVIG van BEETHOVEN</a:t>
            </a:r>
          </a:p>
        </p:txBody>
      </p:sp>
    </p:spTree>
    <p:extLst>
      <p:ext uri="{BB962C8B-B14F-4D97-AF65-F5344CB8AC3E}">
        <p14:creationId xmlns:p14="http://schemas.microsoft.com/office/powerpoint/2010/main" val="2760074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829D3755-8501-4C4D-B1D3-31A48E625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43B7A94-1D64-4830-8356-F1AED460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MANUEL NEUER</a:t>
            </a:r>
          </a:p>
        </p:txBody>
      </p:sp>
    </p:spTree>
    <p:extLst>
      <p:ext uri="{BB962C8B-B14F-4D97-AF65-F5344CB8AC3E}">
        <p14:creationId xmlns:p14="http://schemas.microsoft.com/office/powerpoint/2010/main" val="453904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D59926DD-FCDF-4E58-ABF1-989B80828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7FFBFBA-C468-442F-8E11-C82F4182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EZOP</a:t>
            </a:r>
          </a:p>
        </p:txBody>
      </p:sp>
    </p:spTree>
    <p:extLst>
      <p:ext uri="{BB962C8B-B14F-4D97-AF65-F5344CB8AC3E}">
        <p14:creationId xmlns:p14="http://schemas.microsoft.com/office/powerpoint/2010/main" val="1742935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07A9AC3-8901-4F41-AADB-04081BB5A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C4B46EC-02CC-4285-A601-1B2625C3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EVANGELISTA TORRICELLI</a:t>
            </a:r>
          </a:p>
        </p:txBody>
      </p:sp>
    </p:spTree>
    <p:extLst>
      <p:ext uri="{BB962C8B-B14F-4D97-AF65-F5344CB8AC3E}">
        <p14:creationId xmlns:p14="http://schemas.microsoft.com/office/powerpoint/2010/main" val="2730113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40191A43-C937-437E-B5BB-383EC0F48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1CDBCFE-8AD9-412C-8105-C96DCEC5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PETRA VLHOVÁ</a:t>
            </a:r>
          </a:p>
        </p:txBody>
      </p:sp>
    </p:spTree>
    <p:extLst>
      <p:ext uri="{BB962C8B-B14F-4D97-AF65-F5344CB8AC3E}">
        <p14:creationId xmlns:p14="http://schemas.microsoft.com/office/powerpoint/2010/main" val="12981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8FA4E6AD-E754-4345-9B9B-0221DE7A2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A96A9AF-2E00-4BAE-BE3B-AFFFA0BB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EMMANUEL MACRON</a:t>
            </a:r>
          </a:p>
        </p:txBody>
      </p:sp>
    </p:spTree>
    <p:extLst>
      <p:ext uri="{BB962C8B-B14F-4D97-AF65-F5344CB8AC3E}">
        <p14:creationId xmlns:p14="http://schemas.microsoft.com/office/powerpoint/2010/main" val="3989214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1F1BE926-0C6E-48FF-8761-D6FE0EBF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0F0AD1-6B61-41B6-B927-52A717F8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ALFRED NOBEL</a:t>
            </a:r>
          </a:p>
        </p:txBody>
      </p:sp>
    </p:spTree>
    <p:extLst>
      <p:ext uri="{BB962C8B-B14F-4D97-AF65-F5344CB8AC3E}">
        <p14:creationId xmlns:p14="http://schemas.microsoft.com/office/powerpoint/2010/main" val="3222882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8610B6D0-BF10-46AE-9E41-AB30DAD39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113290-AEDA-457B-A9AE-0E9C33905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ALLESANDRO VOLTA</a:t>
            </a:r>
          </a:p>
        </p:txBody>
      </p:sp>
    </p:spTree>
    <p:extLst>
      <p:ext uri="{BB962C8B-B14F-4D97-AF65-F5344CB8AC3E}">
        <p14:creationId xmlns:p14="http://schemas.microsoft.com/office/powerpoint/2010/main" val="3328843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9CDDFE2E-F9C8-4A22-AB71-3BE15CB8A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D848B0C-028A-44F8-8904-A6C2E200E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PYTAGORAS</a:t>
            </a:r>
          </a:p>
        </p:txBody>
      </p:sp>
    </p:spTree>
    <p:extLst>
      <p:ext uri="{BB962C8B-B14F-4D97-AF65-F5344CB8AC3E}">
        <p14:creationId xmlns:p14="http://schemas.microsoft.com/office/powerpoint/2010/main" val="3186741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366CCEC6-B1ED-4CA6-B5EF-27B0268B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DB0BEBA-4344-4198-8AD3-7EB5843F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JAROMÍR JÁGR</a:t>
            </a:r>
          </a:p>
        </p:txBody>
      </p:sp>
    </p:spTree>
    <p:extLst>
      <p:ext uri="{BB962C8B-B14F-4D97-AF65-F5344CB8AC3E}">
        <p14:creationId xmlns:p14="http://schemas.microsoft.com/office/powerpoint/2010/main" val="218159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DF09E718-4FE5-477A-8FF1-FF17A8C4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6BFEA71-7995-4518-A1EE-91EAB781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ISAAC NEWTON</a:t>
            </a:r>
          </a:p>
        </p:txBody>
      </p:sp>
    </p:spTree>
    <p:extLst>
      <p:ext uri="{BB962C8B-B14F-4D97-AF65-F5344CB8AC3E}">
        <p14:creationId xmlns:p14="http://schemas.microsoft.com/office/powerpoint/2010/main" val="1423637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A1229C4C-93D7-431A-954D-60CE16A4C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" b="111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504C426-33FD-4E6E-A8C5-159AF3A8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JOHANES GUTENBERG</a:t>
            </a:r>
          </a:p>
        </p:txBody>
      </p:sp>
    </p:spTree>
    <p:extLst>
      <p:ext uri="{BB962C8B-B14F-4D97-AF65-F5344CB8AC3E}">
        <p14:creationId xmlns:p14="http://schemas.microsoft.com/office/powerpoint/2010/main" val="1361933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2E287B0F-F19D-43CC-BC79-E68930F53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E4100A2-BDD0-45A9-8AFD-0E7DCD03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HOMÉR</a:t>
            </a:r>
          </a:p>
        </p:txBody>
      </p:sp>
    </p:spTree>
    <p:extLst>
      <p:ext uri="{BB962C8B-B14F-4D97-AF65-F5344CB8AC3E}">
        <p14:creationId xmlns:p14="http://schemas.microsoft.com/office/powerpoint/2010/main" val="970840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E9F060D9-2D07-4C2E-9CE8-BB7B92F911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BE272E0-641C-4008-B628-F58DD835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BORIS BECKER</a:t>
            </a:r>
          </a:p>
        </p:txBody>
      </p:sp>
    </p:spTree>
    <p:extLst>
      <p:ext uri="{BB962C8B-B14F-4D97-AF65-F5344CB8AC3E}">
        <p14:creationId xmlns:p14="http://schemas.microsoft.com/office/powerpoint/2010/main" val="2608766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38AC4411-AD93-416C-9E07-97D8E6ABF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0A4FED-530C-45E0-B5BB-A6A97CC7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ANTOINE de SAINT-EXUPÉRY</a:t>
            </a:r>
          </a:p>
        </p:txBody>
      </p:sp>
    </p:spTree>
    <p:extLst>
      <p:ext uri="{BB962C8B-B14F-4D97-AF65-F5344CB8AC3E}">
        <p14:creationId xmlns:p14="http://schemas.microsoft.com/office/powerpoint/2010/main" val="1814049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EA7A7C24-A2AC-4818-992B-DB732B0A2A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9D8600-003B-4720-A1AC-3DDB5B48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JAMES WATT</a:t>
            </a:r>
          </a:p>
        </p:txBody>
      </p:sp>
    </p:spTree>
    <p:extLst>
      <p:ext uri="{BB962C8B-B14F-4D97-AF65-F5344CB8AC3E}">
        <p14:creationId xmlns:p14="http://schemas.microsoft.com/office/powerpoint/2010/main" val="3915876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B34B3428-0322-46B5-B860-001829D30D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B987502-49E7-400D-BE03-1202431F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ANGELA MERKELOVÁ</a:t>
            </a:r>
          </a:p>
        </p:txBody>
      </p:sp>
    </p:spTree>
    <p:extLst>
      <p:ext uri="{BB962C8B-B14F-4D97-AF65-F5344CB8AC3E}">
        <p14:creationId xmlns:p14="http://schemas.microsoft.com/office/powerpoint/2010/main" val="2395576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093F0CF1-1ED4-461B-A268-56CFB91B38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FCE6611-8726-4EE6-8AFC-08176637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MICHAEL FARADAY</a:t>
            </a:r>
          </a:p>
        </p:txBody>
      </p:sp>
    </p:spTree>
    <p:extLst>
      <p:ext uri="{BB962C8B-B14F-4D97-AF65-F5344CB8AC3E}">
        <p14:creationId xmlns:p14="http://schemas.microsoft.com/office/powerpoint/2010/main" val="224247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ázok 14">
            <a:extLst>
              <a:ext uri="{FF2B5EF4-FFF2-40B4-BE49-F238E27FC236}">
                <a16:creationId xmlns="" xmlns:a16="http://schemas.microsoft.com/office/drawing/2014/main" id="{CF13C8C7-FA7B-4534-98A5-5133D4B02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852F4B6-72E5-435B-B8DC-8E18D682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FRANCESCO PETRARCA</a:t>
            </a:r>
          </a:p>
        </p:txBody>
      </p:sp>
    </p:spTree>
    <p:extLst>
      <p:ext uri="{BB962C8B-B14F-4D97-AF65-F5344CB8AC3E}">
        <p14:creationId xmlns:p14="http://schemas.microsoft.com/office/powerpoint/2010/main" val="129829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5CCE37DF-36F8-485A-81BA-9D41E55E1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B58E345-2CAA-4C4E-8977-23791531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65672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NIKOLA TESLA</a:t>
            </a:r>
          </a:p>
        </p:txBody>
      </p:sp>
    </p:spTree>
    <p:extLst>
      <p:ext uri="{BB962C8B-B14F-4D97-AF65-F5344CB8AC3E}">
        <p14:creationId xmlns:p14="http://schemas.microsoft.com/office/powerpoint/2010/main" val="4164268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813DA475-5A48-4839-8940-201301E9D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186730F-9FE9-4347-8961-FDC074B4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7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MARIA CURIE SKLODOWSKÁ</a:t>
            </a:r>
          </a:p>
        </p:txBody>
      </p:sp>
    </p:spTree>
    <p:extLst>
      <p:ext uri="{BB962C8B-B14F-4D97-AF65-F5344CB8AC3E}">
        <p14:creationId xmlns:p14="http://schemas.microsoft.com/office/powerpoint/2010/main" val="274535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B5D7E2F7-B110-41A4-AEDB-1403FAAFC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A6AF664-22D9-483D-AD49-B2B5B4FC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2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ALŽBETA II.</a:t>
            </a:r>
          </a:p>
        </p:txBody>
      </p:sp>
    </p:spTree>
    <p:extLst>
      <p:ext uri="{BB962C8B-B14F-4D97-AF65-F5344CB8AC3E}">
        <p14:creationId xmlns:p14="http://schemas.microsoft.com/office/powerpoint/2010/main" val="3809710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FEBF8659-7D6B-4572-BAEC-624A53815E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CA6D6DFD-CFE2-4FE6-A37B-5C65C2BEE0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08F212-073C-425C-9E72-AF771E370F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A629892-1E21-4A14-AF5E-7C3DAF45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9061"/>
            <a:ext cx="9692640" cy="1428929"/>
          </a:xfrm>
        </p:spPr>
        <p:txBody>
          <a:bodyPr>
            <a:normAutofit/>
          </a:bodyPr>
          <a:lstStyle/>
          <a:p>
            <a:r>
              <a:rPr lang="sk-SK" dirty="0"/>
              <a:t>KAREL GOTT</a:t>
            </a:r>
          </a:p>
        </p:txBody>
      </p:sp>
    </p:spTree>
    <p:extLst>
      <p:ext uri="{BB962C8B-B14F-4D97-AF65-F5344CB8AC3E}">
        <p14:creationId xmlns:p14="http://schemas.microsoft.com/office/powerpoint/2010/main" val="772415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iew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Zobrazenie</Template>
  <TotalTime>1395</TotalTime>
  <Words>143</Words>
  <Application>Microsoft Office PowerPoint</Application>
  <PresentationFormat>Vlastná</PresentationFormat>
  <Paragraphs>70</Paragraphs>
  <Slides>67</Slides>
  <Notes>3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67</vt:i4>
      </vt:variant>
    </vt:vector>
  </HeadingPairs>
  <TitlesOfParts>
    <vt:vector size="68" baseType="lpstr">
      <vt:lpstr>View</vt:lpstr>
      <vt:lpstr>Osobnosti EU</vt:lpstr>
      <vt:lpstr>JOZEF MURGAŠ</vt:lpstr>
      <vt:lpstr>ĽUDOVÍT ŠTÚR</vt:lpstr>
      <vt:lpstr>TOBIAS MORETTI</vt:lpstr>
      <vt:lpstr>LUDVIG van BEETHOVEN</vt:lpstr>
      <vt:lpstr>JOHANES GUTENBERG</vt:lpstr>
      <vt:lpstr>MARIA CURIE SKLODOWSKÁ</vt:lpstr>
      <vt:lpstr>ALŽBETA II.</vt:lpstr>
      <vt:lpstr>KAREL GOTT</vt:lpstr>
      <vt:lpstr>LIONEL MESSI</vt:lpstr>
      <vt:lpstr>WILHEM RÖENTGEN</vt:lpstr>
      <vt:lpstr>MILAN RASTISLAV ŠTEFÁNIK</vt:lpstr>
      <vt:lpstr>HANNE JACOBSEN</vt:lpstr>
      <vt:lpstr>TOM BECK</vt:lpstr>
      <vt:lpstr>ALBERT EINSTEIN</vt:lpstr>
      <vt:lpstr>PETER SAGAN</vt:lpstr>
      <vt:lpstr>VINCENT VAN GOGH</vt:lpstr>
      <vt:lpstr>HEINRICH SCHLIMANN</vt:lpstr>
      <vt:lpstr>OTTO VON BISMARCK</vt:lpstr>
      <vt:lpstr>ZDENO CHARA</vt:lpstr>
      <vt:lpstr>JAVIER BARDEN</vt:lpstr>
      <vt:lpstr>VASCO DA GAMA</vt:lpstr>
      <vt:lpstr>BRATIA GRIMMOVCI</vt:lpstr>
      <vt:lpstr>PABLO PICASSO</vt:lpstr>
      <vt:lpstr>BUD SPENCER</vt:lpstr>
      <vt:lpstr>WILLIAM SHAKESPEARE</vt:lpstr>
      <vt:lpstr>JO NESBO</vt:lpstr>
      <vt:lpstr>WINSTON CHURCHILL</vt:lpstr>
      <vt:lpstr>DANTE ALIGHIERI</vt:lpstr>
      <vt:lpstr>DANY BOON</vt:lpstr>
      <vt:lpstr>ZEDD</vt:lpstr>
      <vt:lpstr>SALVADOR DALI</vt:lpstr>
      <vt:lpstr>VÁCLAV HAVEL</vt:lpstr>
      <vt:lpstr>ANDREJ PAULÍNY</vt:lpstr>
      <vt:lpstr>ALEXANDER GRAHAM BELL</vt:lpstr>
      <vt:lpstr>HANS ZIMMER</vt:lpstr>
      <vt:lpstr>HANS CHRISTIAN ANDERSEN</vt:lpstr>
      <vt:lpstr>GALILEO GALILEI</vt:lpstr>
      <vt:lpstr>ALEXANDER FLEMING</vt:lpstr>
      <vt:lpstr>ROBERT SCHUMANN</vt:lpstr>
      <vt:lpstr>DOMINIKA CIBULKOVÁ</vt:lpstr>
      <vt:lpstr>ŠTEFAN BANIČ</vt:lpstr>
      <vt:lpstr>SEBASTIAN VETTEL</vt:lpstr>
      <vt:lpstr>ENRIQUE IGLESIAS</vt:lpstr>
      <vt:lpstr>TERENCE HILL</vt:lpstr>
      <vt:lpstr>MATEJ TÓTH</vt:lpstr>
      <vt:lpstr>STEPHEN HAWKING</vt:lpstr>
      <vt:lpstr>LOUIS BRAILLE</vt:lpstr>
      <vt:lpstr>JEAN RENO</vt:lpstr>
      <vt:lpstr>MANUEL NEUER</vt:lpstr>
      <vt:lpstr>EZOP</vt:lpstr>
      <vt:lpstr>EVANGELISTA TORRICELLI</vt:lpstr>
      <vt:lpstr>PETRA VLHOVÁ</vt:lpstr>
      <vt:lpstr>EMMANUEL MACRON</vt:lpstr>
      <vt:lpstr>ALFRED NOBEL</vt:lpstr>
      <vt:lpstr>ALLESANDRO VOLTA</vt:lpstr>
      <vt:lpstr>PYTAGORAS</vt:lpstr>
      <vt:lpstr>JAROMÍR JÁGR</vt:lpstr>
      <vt:lpstr>ISAAC NEWTON</vt:lpstr>
      <vt:lpstr>HOMÉR</vt:lpstr>
      <vt:lpstr>BORIS BECKER</vt:lpstr>
      <vt:lpstr>ANTOINE de SAINT-EXUPÉRY</vt:lpstr>
      <vt:lpstr>JAMES WATT</vt:lpstr>
      <vt:lpstr>ANGELA MERKELOVÁ</vt:lpstr>
      <vt:lpstr>MICHAEL FARADAY</vt:lpstr>
      <vt:lpstr>FRANCESCO PETRARCA</vt:lpstr>
      <vt:lpstr>NIKOLA TESLA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Osobnosti EU</dc:title>
  <dc:creator>Filipko</dc:creator>
  <cp:lastModifiedBy>admin</cp:lastModifiedBy>
  <cp:revision>34</cp:revision>
  <dcterms:created xsi:type="dcterms:W3CDTF">2017-12-08T06:31:00Z</dcterms:created>
  <dcterms:modified xsi:type="dcterms:W3CDTF">2018-03-23T12:33:34Z</dcterms:modified>
</cp:coreProperties>
</file>